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CPOMS Safeguarding Software: What Teachers Should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https://www.structural-learning.com/post/cpoms-a-teachers-guide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