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ODD in the Classroom: Supporting Learners with Oppositional Defiant Disorder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https://www.structural-learning.com/post/odd-classroom-oppositional-defiant-disorder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