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Understanding Cultural Capital in the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https://www.structural-learning.com/post/understanding-cultural-capital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