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Formative vs Summative Assessment: A Side-by-Side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https://www.structural-learning.com/post/formative-and-summative-assessments-a-teachers-guide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