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Erikson's 8 Stages of Psychosocial Development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https://www.structural-learning.com/post/eriksons-psychosocial-development-stages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