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Friedrich Froebel: The Inventor of Kindergarten and Play-Based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https://www.structural-learning.com/post/friedrich-froebel-kindergarten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