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Exploratory Talk: How Tentative Language Builds Thinking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https://www.structural-learning.com/post/exploratory-talk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