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Circle of Friends: The Complete Teacher's Guide to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https://www.structural-learning.com/post/circle-friends-complete-teachers-guide-peer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