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Six Thinking Hats: De Bono's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https://www.structural-learning.com/post/six-thinking-hats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