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18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Interleaving: A Teacher's Guide to Mixing Topics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https://www.structural-learning.com/post/interleaving-a-teachers-guide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