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Let's Talk About Schemas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https://www.structural-learning.com/post/lets-talk-about-schemas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