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Hinge Questions: A Teacher’s Guide to Formative Assessment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https://www.structural-learning.com/post/hinge-questions-teachers-complete-guide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