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Fluid Intelligence vs Crystallised Intelligence: What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https://www.structural-learning.com/post/fluid-intelligence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