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18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9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Learning Pit: A Teacher's Guide to Productive Struggle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https://www.structural-learning.com/post/the-learning-pit-a-guide-for-teachers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