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Memory Consolidation: How the Brain Transforms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https://www.structural-learning.com/post/memory-consolidation-teachers-guide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