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Curriculum Design Made Easy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https://www.structural-learning.com/post/curriculum-design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