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Bystander Effect: Why Pupils Stay Silent and How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https://www.structural-learning.com/post/bystander-effect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