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Attachment Theory in Education: What Every Teacher Should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https://www.structural-learning.com/post/attachment-theory-in-education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