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Sensory Circuits: Activities, Sequencing, and Setup Guide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https://www.structural-learning.com/post/sensory-circuits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