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four IB programmes (PYP, MYP, DP, CP), the IB mission and the learner profile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https://www.structural-learning.com/post/international-baccalaureate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