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the DP curriculum structure, six subject groups, the DP core (TOK, EE, CAS) and the 45-point scoring system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https://www.structural-learning.com/post/ibdp-syllabus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