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the MYP framework, key and related concepts, ATL skills, global contexts and criterion-related assessment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https://www.structural-learning.com/post/myp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