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CAS requirement in the DP core, the seven CAS learning outcomes, the CAS project and reflection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https://www.structural-learning.com/post/ib-cas-creativity-activity-service-diploma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