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ten IB Learner Profile attributes and how teachers develop and assess them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https://www.structural-learning.com/post/ib-learner-profile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