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Metacognitive Strategies in Reading Comprehension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https://www.structural-learning.com/post/metacognitive-strategies-in-reading-comprehension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