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Mind Maps for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https://www.structural-learning.com/post/mind-maps-for-generating-knowledge-a-guide-for-teachers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