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1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6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SDQ Questionnaire: A Teacher’s Guide to Strengths and Difficulties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https://www.structural-learning.com/post/sdq-questionnaire-teachers-guide-strengths-difficulties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