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AI Marking and Feedback: A Teacher's Guide [2026]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https://www.structural-learning.com/post/ai-marking-and-feedback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