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17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8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Learning Walks: A guide for school leaders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https://www.structural-learning.com/post/learning-walks-a-guide-for-school-leaders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