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504 Plan for Anxiety: Evidence-Based Accommodations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https://www.structural-learning.com/post/504-plan-anxiety-accommodations-teachers-guide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