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Counselling Theories: 8 Approaches for Pastoral Support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https://www.structural-learning.com/post/counselling-theories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