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Reciprocal Reading: The Complete Teacher’s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https://www.structural-learning.com/post/reciprocal-reading-complete-teachers-guide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