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504 Accommodations for ADHD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https://www.structural-learning.com/post/504-accommodations-adhd-evidence-based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