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Strategies for Assessing Student Progress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https://www.structural-learning.com/post/strategies-for-assessing-student-progress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