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Maria Montessori and the Montessori Method Explained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https://www.structural-learning.com/post/montessori-method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