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Progress Monitoring and Curriculum-Based Measurement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https://www.structural-learning.com/post/progress-monitoring-cbm-teachers-guide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