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Jolly Phonics: A Teacher's Guide to Synthetic Phonics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https://www.structural-learning.com/post/jolly-phonics-teachers-guide-synthetic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