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Total Participation Techniques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https://www.structural-learning.com/post/total-participation-techniques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