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Star Assessments: A Teacher's Guide to Renaissance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https://www.structural-learning.com/post/star-assessments-teachers-guide-renaissance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