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Fluency Illusions: Why Students Think They Know More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https://www.structural-learning.com/post/fluency-illusions-students-think-they-know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