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Action Research in Education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https://www.structural-learning.com/post/action-research-in-the-classroom-a-teachers-guide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