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Stretch and Challenge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https://www.structural-learning.com/post/stretch-and-challenge-a-teachers-guide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