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Thinking Maps for Deeper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https://www.structural-learning.com/post/thinking-maps-for-deeper-learning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