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Computational Thinking: 4 Skills Every Learner Needs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https://www.structural-learning.com/post/computational-thinking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