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Thinking Routines for Deeper Understanding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https://www.structural-learning.com/post/thinking-routines-for-deeper-understanding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