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Self-Determination Theory: Autonomy, Competence, and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https://www.structural-learning.com/post/self-determination-theory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