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Jungian Psychology in Education: Archetypes, Personality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https://www.structural-learning.com/post/jungian-psychology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