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Executive Function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https://www.structural-learning.com/post/executive-function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