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1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Mnemonics for Students: A Teacher's Toolkit for Memory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https://www.structural-learning.com/post/mnemonics-students-teachers-toolkit-memory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