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Exit Tickets: Quick Formative Assessment That Shapes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https://www.structural-learning.com/post/exit-tickets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